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9" r:id="rId8"/>
    <p:sldId id="267" r:id="rId9"/>
    <p:sldId id="257" r:id="rId10"/>
    <p:sldId id="259" r:id="rId11"/>
    <p:sldId id="261" r:id="rId12"/>
    <p:sldId id="265" r:id="rId13"/>
    <p:sldId id="270" r:id="rId14"/>
    <p:sldId id="268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/>
  </p:normalViewPr>
  <p:slideViewPr>
    <p:cSldViewPr snapToGrid="0">
      <p:cViewPr varScale="1">
        <p:scale>
          <a:sx n="88" d="100"/>
          <a:sy n="88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10199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124085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016941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946695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1615712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0607209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234317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9777370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05055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942518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2236942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807853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1371832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662100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515277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739755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3208D-BE05-4D56-8CC0-2CBE76469265}" type="datetimeFigureOut">
              <a:rPr lang="en-IN" smtClean="0"/>
              <a:t>16-07-2022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8B5D29-329B-453D-B606-BF7941235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76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ransition spd="slow">
    <p:randomBar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178438-FFDD-4C34-A468-654FC89F7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476" y="636105"/>
            <a:ext cx="8915400" cy="1582310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chemeClr val="tx1"/>
                </a:solidFill>
              </a:rPr>
              <a:t>Chemistry of lanthanide and actinide elements</a:t>
            </a:r>
            <a:endParaRPr lang="en-IN" b="1" i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23C456-5CDD-4818-92C7-EA40F0431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5578" y="2355980"/>
            <a:ext cx="8915399" cy="3271147"/>
          </a:xfrm>
        </p:spPr>
        <p:txBody>
          <a:bodyPr/>
          <a:lstStyle/>
          <a:p>
            <a:pPr algn="ctr"/>
            <a:r>
              <a:rPr lang="en-US" sz="4000" b="1" i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LANTHANIDES </a:t>
            </a:r>
          </a:p>
          <a:p>
            <a:r>
              <a:rPr lang="en-US" sz="3200" b="1" i="1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Lanthanides are the members of the 15 naturally occurring metallic chemical elements, whose atomic no. falls between 57(lanthanum) and 71(lutetium).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9123891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090BFF-C11D-401B-9FF9-8D8AF171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i="1" u="sng" dirty="0">
                <a:solidFill>
                  <a:schemeClr val="tx1"/>
                </a:solidFill>
              </a:rPr>
              <a:t>Physical properties of lanthanide elements</a:t>
            </a:r>
            <a:endParaRPr lang="en-IN" sz="4000" b="1" i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A9B6B7-86F4-4250-9FE3-4BD0CDF25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1- The lanthanides have fairly low ionization energies.</a:t>
            </a:r>
          </a:p>
          <a:p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2-lanthanides have fairly high melting and boiling points.</a:t>
            </a:r>
          </a:p>
          <a:p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3-The densities of lanthanides are low which ranges between 6.7 to 9.74 g cm-1.</a:t>
            </a:r>
          </a:p>
          <a:p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4-the heat of fusion and heat of </a:t>
            </a:r>
            <a:r>
              <a:rPr lang="en-US" dirty="0" err="1">
                <a:solidFill>
                  <a:srgbClr val="002060"/>
                </a:solidFill>
                <a:latin typeface="Book Antiqua" panose="02040602050305030304" pitchFamily="18" charset="0"/>
              </a:rPr>
              <a:t>vaporisation</a:t>
            </a:r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 also do not show definite trends with increase in atomic number .</a:t>
            </a:r>
          </a:p>
          <a:p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5-The electronegativity values of lanthanide are quite close to those of alkali and alkaline earth metals .</a:t>
            </a:r>
          </a:p>
          <a:p>
            <a:r>
              <a:rPr lang="en-US" dirty="0">
                <a:solidFill>
                  <a:srgbClr val="002060"/>
                </a:solidFill>
                <a:latin typeface="Book Antiqua" panose="02040602050305030304" pitchFamily="18" charset="0"/>
              </a:rPr>
              <a:t>6- Because of low ionization energy and electronegativity values ,the lanthanides are electropositive 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953116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0DB6D1-37F6-4E15-96FC-A9B51D66E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927" y="516835"/>
            <a:ext cx="9206685" cy="1388165"/>
          </a:xfrm>
        </p:spPr>
        <p:txBody>
          <a:bodyPr>
            <a:noAutofit/>
          </a:bodyPr>
          <a:lstStyle/>
          <a:p>
            <a:r>
              <a:rPr lang="en-US" sz="4400" b="1" i="1" u="sng" dirty="0"/>
              <a:t>Ionic radii-Lanthanide Contraction</a:t>
            </a:r>
            <a:endParaRPr lang="en-IN" sz="44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3E0CC6-A9F6-44A8-8050-28CAEDABD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586" y="2133600"/>
            <a:ext cx="9151026" cy="3777622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Lanthanide contraction is the steady decrease in the size of atoms and ions of the rare earth elements with increase in atomic number from lanthanum through lutetium.</a:t>
            </a:r>
            <a:endParaRPr lang="en-IN" sz="32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25058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CCE06D-7C30-4AD5-9EF3-720BA0FF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i="1" u="sng" dirty="0"/>
              <a:t>Consequences of lanthanide contraction.</a:t>
            </a:r>
            <a:endParaRPr lang="en-IN" sz="40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68B269-4DAA-4642-A857-EBB36C12A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1-Steady decrease in size .</a:t>
            </a:r>
          </a:p>
          <a:p>
            <a:r>
              <a:rPr lang="en-US" sz="28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2-Slight increase in electronegativity.</a:t>
            </a:r>
          </a:p>
          <a:p>
            <a:r>
              <a:rPr lang="en-US" sz="28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3-Incease in standard electrode potential.</a:t>
            </a:r>
          </a:p>
          <a:p>
            <a:r>
              <a:rPr lang="en-US" sz="28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4-Resemblance of second and third transition series.</a:t>
            </a:r>
          </a:p>
          <a:p>
            <a:r>
              <a:rPr lang="en-US" sz="28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5-Decreasing strength of basicity.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6758264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1149E2-62C3-4799-9C62-AD521088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i="1" dirty="0"/>
              <a:t>OXIDATION STATES OF LANTHANIDE</a:t>
            </a:r>
            <a:endParaRPr lang="en-IN" sz="44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A7ED40-EA54-46BB-836E-72B88E89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The common oxidation states of lanthanides are +3. In addition some lanthanides show +2 and +4 oxidation states. These are shown by those elements which by doing so attain the stable f^0 , f^7 and f^14 configuration.</a:t>
            </a:r>
            <a:endParaRPr lang="en-IN" sz="36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264591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C53167-6182-4355-B5AE-4F1D7B10D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i="1" u="sng" dirty="0"/>
              <a:t>ISOLATION OF LANTHANINDES</a:t>
            </a:r>
            <a:endParaRPr lang="en-IN" sz="44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158A21-4126-4B9B-83D9-A776FD3B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Methods  of separation of into individual elements</a:t>
            </a:r>
            <a:r>
              <a:rPr lang="en-US" dirty="0"/>
              <a:t>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1-Repeated fractional crystallization 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2-Fractional precipitation 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3-Solvent extraction.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4- Change of oxidation states.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5-Thermal decomposition.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6- Ion exchange method.</a:t>
            </a:r>
          </a:p>
          <a:p>
            <a:r>
              <a:rPr lang="en-US" sz="2000" b="1" i="1" dirty="0">
                <a:solidFill>
                  <a:srgbClr val="00B050"/>
                </a:solidFill>
                <a:latin typeface="Book Antiqua" panose="02040602050305030304" pitchFamily="18" charset="0"/>
              </a:rPr>
              <a:t>7-By complex formation.</a:t>
            </a:r>
            <a:endParaRPr lang="en-IN" sz="2000" b="1" i="1" dirty="0">
              <a:solidFill>
                <a:srgbClr val="00B05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901017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0AC970-477A-4474-AF6E-AFA56D2E2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i="1" dirty="0"/>
              <a:t>LANTHANIDES COMPOUNDS</a:t>
            </a:r>
            <a:endParaRPr lang="en-IN" sz="44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1C7443-5628-4AB3-8EB9-984D9BB09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116" y="2133600"/>
            <a:ext cx="10317496" cy="4100290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1-OXIDES AND CHALCOGENIDES</a:t>
            </a:r>
            <a:r>
              <a:rPr lang="en-US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- 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           2Ln + 3O2      LnO3 </a:t>
            </a:r>
          </a:p>
          <a:p>
            <a:r>
              <a:rPr lang="en-IN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2-HALIDES</a:t>
            </a:r>
          </a:p>
          <a:p>
            <a:pPr marL="0" indent="0">
              <a:buNone/>
            </a:pPr>
            <a:r>
              <a:rPr lang="en-IN" sz="24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           2CeF3+F2       2CeF5 </a:t>
            </a:r>
          </a:p>
          <a:p>
            <a:r>
              <a:rPr lang="en-IN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3-NITRIDES</a:t>
            </a:r>
          </a:p>
          <a:p>
            <a:pPr marL="0" indent="0">
              <a:buNone/>
            </a:pPr>
            <a:r>
              <a:rPr lang="en-IN" sz="24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            LaN+3H2O        La(OH)3 +NH3</a:t>
            </a:r>
          </a:p>
          <a:p>
            <a:r>
              <a:rPr lang="en-IN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4-OXOSALTS OF LANTHANIDES</a:t>
            </a:r>
          </a:p>
          <a:p>
            <a:pPr marL="0" indent="0">
              <a:buNone/>
            </a:pPr>
            <a:r>
              <a:rPr lang="en-IN" sz="24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            Ln2O3+3HNO3             Ln(NO)3+NH3</a:t>
            </a:r>
          </a:p>
          <a:p>
            <a:endParaRPr lang="en-IN" sz="24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C2EB1FC4-18C5-4F93-B2D0-57AE98A94FB7}"/>
              </a:ext>
            </a:extLst>
          </p:cNvPr>
          <p:cNvCxnSpPr/>
          <p:nvPr/>
        </p:nvCxnSpPr>
        <p:spPr>
          <a:xfrm>
            <a:off x="3942347" y="2959768"/>
            <a:ext cx="393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378E6B2D-318F-42FA-917E-3463E27FBCA6}"/>
              </a:ext>
            </a:extLst>
          </p:cNvPr>
          <p:cNvCxnSpPr/>
          <p:nvPr/>
        </p:nvCxnSpPr>
        <p:spPr>
          <a:xfrm>
            <a:off x="3517232" y="3946358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F2DA5828-4492-4B1B-85C8-D4EC44E065EC}"/>
              </a:ext>
            </a:extLst>
          </p:cNvPr>
          <p:cNvCxnSpPr/>
          <p:nvPr/>
        </p:nvCxnSpPr>
        <p:spPr>
          <a:xfrm>
            <a:off x="3797968" y="4928937"/>
            <a:ext cx="537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5910C683-2F5C-4173-B6EE-CA9E13C232D3}"/>
              </a:ext>
            </a:extLst>
          </p:cNvPr>
          <p:cNvCxnSpPr>
            <a:cxnSpLocks/>
          </p:cNvCxnSpPr>
          <p:nvPr/>
        </p:nvCxnSpPr>
        <p:spPr>
          <a:xfrm>
            <a:off x="4475747" y="5903495"/>
            <a:ext cx="7299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90191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03ACFA-64DB-4F92-AA52-25DBA4EF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USES OF LANTHANIDES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1301CD-2B80-4957-B05E-E3E2EBF9F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1-cerium consist about 30 to 50% of the alloys of lanthanides. </a:t>
            </a:r>
            <a:r>
              <a:rPr lang="en-US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Thay</a:t>
            </a:r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are used for scavenging oxygen and </a:t>
            </a:r>
            <a:r>
              <a:rPr lang="en-US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sulphur</a:t>
            </a:r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from other metals. </a:t>
            </a:r>
          </a:p>
          <a:p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2- Addition of about  3% misch metal to magnesium increases its strength and is used in making jet </a:t>
            </a:r>
            <a:r>
              <a:rPr lang="en-US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engymes</a:t>
            </a:r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parts.</a:t>
            </a:r>
          </a:p>
          <a:p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3- Steal mixed with  La , Ce, </a:t>
            </a:r>
            <a:r>
              <a:rPr lang="en-US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Pr</a:t>
            </a:r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, and Nd is used in the manufacture of flame throwing tanks.</a:t>
            </a:r>
          </a:p>
          <a:p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4-Lanthanides compounds are used catalysts for hydrogenation , dehydrogenation, oxidation and petroleum cracking.</a:t>
            </a:r>
          </a:p>
          <a:p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5- Lanthanides oxides are used for polishing glass . Neodymium and praseodymium oxides are used for making </a:t>
            </a:r>
            <a:r>
              <a:rPr lang="en-US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coloured</a:t>
            </a:r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glasses for googles.</a:t>
            </a:r>
          </a:p>
          <a:p>
            <a:r>
              <a:rPr lang="en-US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6- Cerium salts are used in dying cotton . They are also used as catalyst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4074622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FE15BB-FF09-41D9-8C32-D86350914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i="1" u="sng" dirty="0">
                <a:solidFill>
                  <a:srgbClr val="FF0000"/>
                </a:solidFill>
              </a:rPr>
              <a:t>ACTINIDES</a:t>
            </a:r>
            <a:endParaRPr lang="en-IN" sz="5400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CA3E5B-36A8-478E-A99C-EE1A2339E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The actinides or actinoid series encompasses the 15 metallic chemical elements with atomic number from 89(actinium) to 103(lawrencium).</a:t>
            </a:r>
            <a:endParaRPr lang="en-IN" sz="3200" b="1" i="1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52268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3BF11B-63F5-4F68-B7A5-92CB33561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chemeClr val="tx1"/>
                </a:solidFill>
              </a:rPr>
              <a:t>Physical properties of actinides elements</a:t>
            </a:r>
            <a:endParaRPr lang="en-IN" b="1" i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381E25-A22F-4D12-967F-697B7F4D9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047" y="2133600"/>
            <a:ext cx="9389565" cy="3217628"/>
          </a:xfrm>
        </p:spPr>
        <p:txBody>
          <a:bodyPr>
            <a:noAutofit/>
          </a:bodyPr>
          <a:lstStyle/>
          <a:p>
            <a:r>
              <a:rPr lang="en-US" sz="2400" b="1" i="1" dirty="0">
                <a:solidFill>
                  <a:srgbClr val="0070C0"/>
                </a:solidFill>
              </a:rPr>
              <a:t>1- the melting and boiling points of actinides are moderately high but they are considerably lower than transition elements.</a:t>
            </a:r>
          </a:p>
          <a:p>
            <a:r>
              <a:rPr lang="en-US" sz="2400" b="1" i="1" dirty="0">
                <a:solidFill>
                  <a:srgbClr val="0070C0"/>
                </a:solidFill>
              </a:rPr>
              <a:t>2-The densities of actinides first increase and then decrease.</a:t>
            </a:r>
          </a:p>
          <a:p>
            <a:r>
              <a:rPr lang="en-US" sz="2400" b="1" i="1" dirty="0">
                <a:solidFill>
                  <a:srgbClr val="0070C0"/>
                </a:solidFill>
              </a:rPr>
              <a:t>3-The heat of fusion and vaporization are measured only for a few elements . The heat of vaporization in general decrease from Th to Am.</a:t>
            </a:r>
          </a:p>
          <a:p>
            <a:pPr marL="0" indent="0">
              <a:buNone/>
            </a:pPr>
            <a:r>
              <a:rPr lang="en-US" sz="2400" b="1" i="1" dirty="0"/>
              <a:t> </a:t>
            </a:r>
            <a:endParaRPr lang="en-IN" sz="2400" b="1" i="1" dirty="0"/>
          </a:p>
        </p:txBody>
      </p:sp>
    </p:spTree>
    <p:extLst>
      <p:ext uri="{BB962C8B-B14F-4D97-AF65-F5344CB8AC3E}">
        <p14:creationId xmlns:p14="http://schemas.microsoft.com/office/powerpoint/2010/main" val="424618449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CC1A71-51CE-43E6-BAD5-D8E94355B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i="1" u="sng" dirty="0"/>
              <a:t>Ionic radii-actinide contraction</a:t>
            </a:r>
            <a:endParaRPr lang="en-IN" sz="44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2846F6-F658-439A-84ED-26D015FA8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49287"/>
            <a:ext cx="8915400" cy="4161935"/>
          </a:xfrm>
        </p:spPr>
        <p:txBody>
          <a:bodyPr>
            <a:normAutofit/>
          </a:bodyPr>
          <a:lstStyle/>
          <a:p>
            <a:r>
              <a:rPr lang="en-US" sz="48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Actinide contraction is the decrease in size of atoms with the increase in atomic number in actinide series.</a:t>
            </a:r>
            <a:endParaRPr lang="en-IN" sz="48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6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4BE43-0C2C-40FA-BA62-7B84BB77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chemeClr val="tx1"/>
                </a:solidFill>
              </a:rPr>
              <a:t>OXIDATION STATES OF ACTINIDES</a:t>
            </a:r>
            <a:endParaRPr lang="en-IN" sz="4000" b="1" i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0987D8-5228-4B8C-92E7-96B0FF3E8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Actinides show +2,+3,+4,+5, and +6 oxidation states. However +3 oxidation state is most common among all the actinides. </a:t>
            </a:r>
            <a:endParaRPr lang="en-IN" sz="32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201789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93F5B-F5A4-424E-9DAD-3C11417B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/>
              <a:t>COMPOUNDS OF ACTINIDES</a:t>
            </a:r>
            <a:endParaRPr lang="en-IN" sz="40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693D40-561D-4ADB-9528-FFC1CB044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1- OXIDES AND CALCOGENIDES-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               UO2CO3   heat         UO3+ CO2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   2- HALIDES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              </a:t>
            </a:r>
            <a:r>
              <a:rPr lang="en-US" sz="24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AeX6 + 2H2O             AcO2X2+ 4HX 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7030A0"/>
                </a:solidFill>
                <a:latin typeface="Book Antiqua" panose="02040602050305030304" pitchFamily="18" charset="0"/>
              </a:rPr>
              <a:t>    </a:t>
            </a:r>
            <a:endParaRPr lang="en-IN" sz="2400" b="1" i="1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B71BF91D-CD67-4FD8-BFDD-89FFC504A575}"/>
              </a:ext>
            </a:extLst>
          </p:cNvPr>
          <p:cNvCxnSpPr/>
          <p:nvPr/>
        </p:nvCxnSpPr>
        <p:spPr>
          <a:xfrm>
            <a:off x="5181600" y="2935705"/>
            <a:ext cx="10427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480F008B-D31C-479C-BC2F-0A2D7C44CC92}"/>
              </a:ext>
            </a:extLst>
          </p:cNvPr>
          <p:cNvCxnSpPr/>
          <p:nvPr/>
        </p:nvCxnSpPr>
        <p:spPr>
          <a:xfrm>
            <a:off x="5783179" y="3866147"/>
            <a:ext cx="906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890191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6FE18D-910F-4B13-B620-D1E0C7A4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i="1" u="sng" dirty="0"/>
              <a:t>USES OF ACTINIDES</a:t>
            </a:r>
            <a:endParaRPr lang="en-IN" sz="4400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804820-FB0C-43D5-979B-3C6ABC05D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Thorium is used in the atomic reactors and in the treatment of cancers.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Uranium is used as nuclear fuel machines.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The salts of actinides are used in the glass industries for imparting green </a:t>
            </a:r>
            <a:r>
              <a:rPr lang="en-US" sz="2400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colour</a:t>
            </a:r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, ceramic industries, textile industries , and medicines too.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Plutonium is also used as nuclear fuels and for making atomic bombs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0287713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D76A3E-67BC-4171-9DE9-4BE614AC8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" dirty="0"/>
              <a:t>.</a:t>
            </a:r>
            <a:endParaRPr lang="en-IN" sz="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8488E5-05CA-4926-861F-3D7B76A7A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54" y="2133600"/>
            <a:ext cx="9801726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b="1" i="1" u="sng" dirty="0">
                <a:solidFill>
                  <a:srgbClr val="FF0000"/>
                </a:solidFill>
                <a:latin typeface="Gabriola" panose="04040605051002020D02" pitchFamily="82" charset="0"/>
              </a:rPr>
              <a:t>THANKS</a:t>
            </a:r>
            <a:endParaRPr lang="en-IN" sz="9600" b="1" i="1" u="sng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24010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133</TotalTime>
  <Words>651</Words>
  <Application>Microsoft Office PowerPoint</Application>
  <PresentationFormat>Widescreen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Book Antiqua</vt:lpstr>
      <vt:lpstr>Century Gothic</vt:lpstr>
      <vt:lpstr>Gabriola</vt:lpstr>
      <vt:lpstr>Wingdings 3</vt:lpstr>
      <vt:lpstr>Wisp</vt:lpstr>
      <vt:lpstr>Chemistry of lanthanide and actinide elements</vt:lpstr>
      <vt:lpstr>Physical properties of lanthanide elements</vt:lpstr>
      <vt:lpstr>Ionic radii-Lanthanide Contraction</vt:lpstr>
      <vt:lpstr>Consequences of lanthanide contraction.</vt:lpstr>
      <vt:lpstr>OXIDATION STATES OF LANTHANIDE</vt:lpstr>
      <vt:lpstr>ISOLATION OF LANTHANINDES</vt:lpstr>
      <vt:lpstr>LANTHANIDES COMPOUNDS</vt:lpstr>
      <vt:lpstr>USES OF LANTHANIDES</vt:lpstr>
      <vt:lpstr>ACTINIDES</vt:lpstr>
      <vt:lpstr>Physical properties of actinides elements</vt:lpstr>
      <vt:lpstr>Ionic radii-actinide contraction</vt:lpstr>
      <vt:lpstr>OXIDATION STATES OF ACTINIDES</vt:lpstr>
      <vt:lpstr>COMPOUNDS OF ACTINIDES</vt:lpstr>
      <vt:lpstr>USES OF ACTINIDES</vt:lpstr>
      <vt:lpstr>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–ANKITA CHAUHAN ROLL NO- 2190730019</dc:title>
  <dc:creator>Suhail Khan</dc:creator>
  <cp:lastModifiedBy>chemistry</cp:lastModifiedBy>
  <cp:revision>12</cp:revision>
  <dcterms:created xsi:type="dcterms:W3CDTF">2022-02-20T16:10:47Z</dcterms:created>
  <dcterms:modified xsi:type="dcterms:W3CDTF">2022-07-16T05:29:16Z</dcterms:modified>
</cp:coreProperties>
</file>